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1C760DA-F547-41D8-B654-205793409BCB}" v="2" dt="2022-04-22T22:11:34.6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99" d="100"/>
          <a:sy n="199" d="100"/>
        </p:scale>
        <p:origin x="154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8938E8-3B24-414E-A446-96F81936FE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CAAC9A-C201-4385-A6AD-20F807F07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6D3B1-F615-4EAB-B752-5A4B526A5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595D0-2069-4C6B-B6E3-0DCC18718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0F1383-A4D5-4187-88A4-F4D85F290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8670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3D030-C3E0-4226-9A0F-E3653A79F9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1EDF0C-295A-44B9-9366-4257C83E5D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15B2E7-E7D9-4464-8EA2-2CB672154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5527A3-4EE9-4AAE-BBCD-D3EB3F2358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E55CB-3B7A-4DEA-976F-7E6E73AAB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547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29F911-C49B-4C82-A2B3-5CF09AC75A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375A5E-5353-4195-9F80-AC024BDBE0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9EFF1E-8AAB-4184-8AD6-1D4BA046B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953E6E-7E8F-4E93-AB2D-850C7BE11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411079-A342-40AF-951E-9622F02D0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82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6B622-D3C8-4FEE-A8A1-D2E51E4D46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CB422-72D9-4ABA-8ACA-6532AEF46A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AD2A1-A521-4A24-8DAE-A1C89A3BA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A49EDE-1002-4D99-A84F-9EBBA58F3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DA908-90D9-497E-8C1C-831F03F46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986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790E5-81E6-438E-AC17-EF474E2DB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AD671C-953C-4599-9765-EAD41D2700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1D8D8-7D4D-4188-BD05-4C0019000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E2552D-143F-4495-A5C5-E54EA5D1D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F7EE9-B78D-42C9-AB4D-65C070C9FD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232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136250-9F4D-4D75-8F25-DA2F264E57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80086-3CEF-456E-AF57-F99AF3235F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CA48BC-543F-472F-9372-C375AF5418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41003-FB1F-42A4-8312-3E996BA95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4DAD7-1092-437C-9125-CB34C7BB5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81EBDD-201C-4B4A-B2AC-AB2939A8C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4782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7EA50-30DE-48C5-9272-AC94414B78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9E7333-DA40-466F-92C5-0029B90E9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27CF90-CD33-4ADB-8110-06064EF4B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B5E931-E201-4834-8AC4-6310C33F77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8ED5F-16BD-4F17-AD67-DD610C6979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B33980-87A0-4C24-803D-9B310C09F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23AC2B-C2EC-44B0-A6BB-40E6ABDFB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E55FE2-CD6F-4C44-9C14-972EA7C1D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255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82CE0-7CFE-452A-9C2E-8EB9962A5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BCFA3A-B676-4447-A53A-5B4B57B4B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EA158-F62C-4EDB-955A-FC61A899D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819EA8-DCA5-4705-87F9-7B0098855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830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6915D6-865C-42ED-B289-17CBF3B3B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D043FD2-1B95-4868-A6EB-1449CF9FD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FE2528-9509-4E70-9462-300FD17E40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3219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E002A-4131-4E03-9C30-ADC66DFAC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FD5B6-9494-4C6A-93AD-C623D26E3C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6C65BC-BE71-461C-BBE3-FD0E8C2B6C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2150CE-8007-413C-B40C-4317272AC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0949EC-A817-4DD4-B857-0B554A68E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6D93CD-71D9-473C-9056-393F7982B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24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A8999-C6E7-4DA4-8A45-172023D70D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7334E3-9D63-4D54-A5E8-38568BDFBC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DD0CAC-E57C-4C8F-ACBC-74903CE6A7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657F85-7530-43CF-A17C-41F6BC3A0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38D3D-B906-4380-A8F9-4E37DFC1C0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728327-ADB1-4603-A8FB-9118C17FD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394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52D15ED-2786-491B-B345-2F1420F0A1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7E8DB-3812-416D-BDD3-FECC541E25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5B6DE0-9CE3-4516-A007-A5F209DC3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C84B9-88A1-4654-9709-34558FE9F9CF}" type="datetimeFigureOut">
              <a:rPr lang="en-US" smtClean="0"/>
              <a:t>4/22/2022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FE3B0-FAC1-4706-9741-C1569B45C5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06D2D3-4B61-4C41-8F8F-F1ED2CFCB7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C86F5D-4D0A-457A-AA29-422FE81EFF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142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119FE-0902-4FF0-9D06-ADC6F9A6EED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4D5545-5545-4428-8F50-5E296F17AAA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C265F7A4-21E5-4D27-881A-0D9BBF027E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55850" y="0"/>
            <a:ext cx="74803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525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20"/>
    </mc:Choice>
    <mc:Fallback>
      <p:transition spd="slow" advTm="410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Durland, Michael</dc:creator>
  <cp:lastModifiedBy>Durland, Michael</cp:lastModifiedBy>
  <cp:revision>2</cp:revision>
  <dcterms:created xsi:type="dcterms:W3CDTF">2022-04-22T21:24:34Z</dcterms:created>
  <dcterms:modified xsi:type="dcterms:W3CDTF">2022-04-22T22:11:43Z</dcterms:modified>
</cp:coreProperties>
</file>

<file path=docProps/thumbnail.jpeg>
</file>